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2FE3-ECF3-45B0-A785-00AF58168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03A03-8F3E-4091-9DCC-029F67358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97FEA-09FF-4AD7-BB1B-29F0B055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1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22A4-9CC7-4D92-A312-81FBF030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D9941-E73A-49D4-8D23-147D00B2B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78241-E3F2-4730-8117-085EA8CB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5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963B1A-1C2B-4BFF-8C37-D278B3E4F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25850-335C-4B84-9C1D-8D46EC88E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E045-84C5-423C-B158-AC667D1A4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3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6DF1-1381-4C54-B76D-5A6162966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F32CF-BBE1-4C1E-AF25-5FC4A3146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5F8E6-96BB-42F3-AFB6-6B01DA6338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556CE-B8A1-496B-89E1-E0EDDB5B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73EB5-3E66-4FF8-92FA-F79DF6314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C9CA6-F262-4A92-9AAC-21C7618943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8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E77DF-8D5B-47AF-8B3E-2CB36387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12633-B323-462C-9F46-6D68C58E0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523E5-11BC-4684-9119-9A4C96217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F956116-D6D3-4C71-A03D-471A17C30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2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07505-895F-4834-AEE1-D00BE6ED8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7C7DE-58C5-4837-88D8-561885C57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FFE3C-5E99-4DBE-BFE4-ED3D95E3F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7F569-5235-4C7C-A8A0-F82EB438C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B14C0-4184-4D51-AA95-2BFC83021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FBE6A52-30CF-413D-A652-D96F2C2C2D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2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DBE68-ADFA-4A4E-9D4D-9C14E67C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039BF-C171-46D5-9274-8E072238FB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AF975-6DDE-4A7A-B76F-666F052C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7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692E-D966-490A-A4D0-A2F44BCEC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ECC74-C971-4ADD-9933-D8BFA2C7C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EDE63-B8FF-4A81-B6EE-58700C96E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4AB7F-F4DA-4CAD-AE8A-60172CBE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5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B97C4-E2B6-4ECC-81CE-09B4DAFD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95CE70-64AD-4EB0-A69B-516104F19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8C357-7334-4827-AB58-C694F212C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BA4C-83AB-4551-BE78-B64CD591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5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47DE7-14EE-42C7-8060-AC2430F08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36471-6A29-44A6-B2F7-7CC6A7F9C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4D1E5-637B-4759-A10D-3B5E064EE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BFAA-87C4-463A-9C36-1C8E13A18C6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5DE0A0-39C9-81EA-4AEA-1CD84B6EA7D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09335"/>
            <a:ext cx="387615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CBFE-B909-4A8E-AD24-69CBFD7C1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132AA-0F2D-4F6A-BDB6-440CEB895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4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2A49-DAC8-4D19-ABE0-6E7970EE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19A64-5F40-4741-B4BF-B9BFDFB8F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7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Jackson</dc:creator>
  <cp:lastModifiedBy>Ed Perkins</cp:lastModifiedBy>
  <cp:revision>10</cp:revision>
  <dcterms:created xsi:type="dcterms:W3CDTF">2020-03-21T05:28:50Z</dcterms:created>
  <dcterms:modified xsi:type="dcterms:W3CDTF">2025-02-09T22:09:32Z</dcterms:modified>
</cp:coreProperties>
</file>